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E97711-2883-49B1-A6AB-C4E166D5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E5EBF8B-232E-4C5D-B704-AA0BA551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CE39-C551-4089-90B7-1DF3DC844503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8542F1F-2DCD-479D-8F1D-028A8738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7A0B9C-603F-4BAC-B77E-9585D073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65C-E1C2-4D24-9A04-9499A3D6F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5F6A1A7-E94E-4CF2-A970-A98FC8E8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D26F42-F91F-4DA1-A556-265F2C6B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B35656-1E51-4FB1-AA11-083B93D38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CE39-C551-4089-90B7-1DF3DC844503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019413-4298-4A84-9B6C-5DA704016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CD04CD-5CC8-4433-A9B1-8515502B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F65C-E1C2-4D24-9A04-9499A3D6F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5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48C78D7-D536-4FAC-8102-7DA44DD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7614EA7-8782-4ACE-8599-995C4C340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5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4E98B47-F1D2-4379-80FA-845CF6B7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8586CD-AD16-4E25-9CEF-B6E290D80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0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4242797-8FA8-4A1F-9960-DDFDA385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877EB7-1DB8-4769-B47F-D5C374A24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0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168473C-FFFA-4B0B-A6A8-73D25110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5080C0-C9B2-4682-A346-3C286D297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71879FB-AE75-452A-B9AF-D72072AA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45C807-DE7D-42AB-9DE7-FC1E9B557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4F130AC-ECC7-43B4-9826-BA203E53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A44D79-2A11-4733-8514-B62B75A61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7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B1E7173-72E8-401E-8E1F-A73EA5C0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3DB109-62BD-4D68-BC41-5D03C81CD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CD43AF6-9912-4981-8031-9A5378E8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5F4426-E128-4E3D-8203-C2772870B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2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3397558-924B-45DC-9AFC-125D191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671A45-3A80-483F-BE35-227925C73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7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B010BA5-61A2-4C3A-8182-013FAFBE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6D725E-64F9-46F2-A111-67554C732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00A369-1063-4354-A155-D3EDA639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EFBACF-E9E4-4B1D-801A-8AD15AB72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9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6202CEC-09BB-45E4-89C1-85301A6D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C8F80C7-7C02-468B-A391-96B8F58B33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1C8724-8BAF-4120-8E44-63F56940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F32D8B-6D3F-4280-A4C5-40D614F1D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2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A411DA6-0512-45D0-B5F7-80F009A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583CE00-C1D9-48DC-9146-1BA91E4DB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F9AE9A6-BFCF-4DAF-B649-58B13EED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8D9AC1-3CB7-4C30-9139-BA86FB730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2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9480FCB-B214-4773-8855-2B4A68D5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E8D955-E3D0-40D3-BEC2-370DAE522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9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D38F4E4-6945-4C3C-8CDA-2C394AE0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8F3CF6-F88F-45ED-99FC-53F8E574C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18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BC76483-4AD8-4BFF-AD49-C1B09883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5402B7-B439-4A6B-B58A-FF9FD97D5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3959F52-A421-455C-915A-E616F4F7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E30F51-DDF3-48F2-86F8-1D0B3CDBC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D77000F-C542-470A-AA75-E86C6B89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2BDA25F-93A4-4AEA-8963-1C8D0C966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2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EF3E696-14E2-40C3-948D-0C0D2707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60D5CA-816F-45A2-8BD5-133040443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1FB1D32-87D0-4F91-AB1E-3353238E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AD0676-B703-4199-9C4B-2501107DB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FB5B605-4E4F-4721-B7BD-ADF10BA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B43808-9AF3-4202-981C-C6DE17D72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F617CF8-58B4-49F5-A74C-D979AA3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C2CA68-9159-4D7F-A5DE-40FE9A9FC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0408C52-FC29-4167-8DD2-315137E1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564A5D-1A12-4157-86CA-4FC7374FE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3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CA74ECB-5D24-4914-ABC2-BD760733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4B0902-6069-47CC-A04F-74EDE8DC2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4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9299395-C41A-49CF-B42B-59AB8624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36A4BC-527B-4C51-B826-22D15172F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4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595158D-127C-4960-A9EF-16775F7F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766DD7-9AAB-4D64-9A05-456382584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6043EE1-F1F3-46C8-A135-F280331D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48DA5B-FB43-4793-A432-E222D0F6A1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73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B5BA144-3362-46BB-9C4C-C88A78F3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34402C-7F08-423D-8F32-D910B54DB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4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624DC34-0F8A-4AEF-8379-2E2243F6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285FC8-FC4E-439C-A52B-DCD0C1BAC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9F5EF24-19ED-420D-B5AA-14578B15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15A5D9-4B68-4E8A-8124-475F16BF8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COŞKUN</dc:creator>
  <cp:lastModifiedBy>Murat COŞKUN</cp:lastModifiedBy>
  <cp:revision>1</cp:revision>
  <dcterms:created xsi:type="dcterms:W3CDTF">2022-01-05T09:04:47Z</dcterms:created>
  <dcterms:modified xsi:type="dcterms:W3CDTF">2022-01-05T09:04:47Z</dcterms:modified>
</cp:coreProperties>
</file>